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477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2926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588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71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055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166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379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4601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2515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1583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982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69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aws-tc-largeobjects.s3.us-west-2.amazonaws.com/CU%20R-TF-100-ACCLFO-2-9026/2-lab2-vpc/s3/lab-app.zipunzip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A8D1C-64C0-30B9-D2FA-B9185854CC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dirty="0"/>
              <a:t>Scale and Load balance your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609967-652C-868F-DCDD-E33A37CA1A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6934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B5915-4976-274C-3D9D-342C87D39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748" y="2476500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IN" sz="5400" dirty="0"/>
              <a:t>Creating a VPC</a:t>
            </a:r>
          </a:p>
        </p:txBody>
      </p:sp>
    </p:spTree>
    <p:extLst>
      <p:ext uri="{BB962C8B-B14F-4D97-AF65-F5344CB8AC3E}">
        <p14:creationId xmlns:p14="http://schemas.microsoft.com/office/powerpoint/2010/main" val="4178042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F8E7246-302C-8E4A-898B-1A482521A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533400"/>
            <a:ext cx="8596312" cy="5508625"/>
          </a:xfrm>
        </p:spPr>
        <p:txBody>
          <a:bodyPr>
            <a:normAutofit/>
          </a:bodyPr>
          <a:lstStyle/>
          <a:p>
            <a:r>
              <a:rPr lang="en-US" sz="2800" dirty="0"/>
              <a:t>Creating a VPC:</a:t>
            </a:r>
          </a:p>
          <a:p>
            <a:r>
              <a:rPr lang="en-US" sz="2800" dirty="0"/>
              <a:t>After accessing to </a:t>
            </a:r>
            <a:r>
              <a:rPr lang="en-US" sz="2800" dirty="0" err="1"/>
              <a:t>aws</a:t>
            </a:r>
            <a:r>
              <a:rPr lang="en-US" sz="2800" dirty="0"/>
              <a:t> management console, in the search box to the right of services, search and choose VPC to open the VPC console.</a:t>
            </a:r>
          </a:p>
          <a:p>
            <a:r>
              <a:rPr lang="en-US" sz="2800" dirty="0"/>
              <a:t>In the top right of the screen, verify that </a:t>
            </a:r>
            <a:r>
              <a:rPr lang="en-US" sz="2800" dirty="0" err="1"/>
              <a:t>N.Virginia</a:t>
            </a:r>
            <a:r>
              <a:rPr lang="en-US" sz="2800" dirty="0"/>
              <a:t> (us-east-1) is the region.</a:t>
            </a:r>
          </a:p>
          <a:p>
            <a:r>
              <a:rPr lang="en-US" sz="2800" dirty="0"/>
              <a:t>Choose the VPC dashboard link which is also towards the top left of the console.</a:t>
            </a:r>
          </a:p>
          <a:p>
            <a:r>
              <a:rPr lang="en-US" sz="2800" dirty="0"/>
              <a:t>Next, choose Create VPC .Create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007500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C1A6CF-BF77-F60F-0C58-7295C4446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239712"/>
            <a:ext cx="8596312" cy="624817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400" b="1" u="sng" dirty="0"/>
              <a:t>Configuring VPC details</a:t>
            </a:r>
          </a:p>
          <a:p>
            <a:r>
              <a:rPr lang="en-US" dirty="0"/>
              <a:t>Choose VPC and more.</a:t>
            </a:r>
          </a:p>
          <a:p>
            <a:r>
              <a:rPr lang="en-US" dirty="0"/>
              <a:t>Under name tag auto </a:t>
            </a:r>
            <a:r>
              <a:rPr lang="en-US" dirty="0" err="1"/>
              <a:t>generation,keep</a:t>
            </a:r>
            <a:r>
              <a:rPr lang="en-US" dirty="0"/>
              <a:t> auto-generate </a:t>
            </a:r>
            <a:r>
              <a:rPr lang="en-US" dirty="0" err="1"/>
              <a:t>selected,however</a:t>
            </a:r>
            <a:r>
              <a:rPr lang="en-US" dirty="0"/>
              <a:t> change the value from project to lab.</a:t>
            </a:r>
          </a:p>
          <a:p>
            <a:r>
              <a:rPr lang="en-US" dirty="0"/>
              <a:t>Keep the IPv4 Block set to 10.0.0.0/16.</a:t>
            </a:r>
          </a:p>
          <a:p>
            <a:r>
              <a:rPr lang="en-US" dirty="0"/>
              <a:t>For number of availability </a:t>
            </a:r>
            <a:r>
              <a:rPr lang="en-US" dirty="0" err="1"/>
              <a:t>zones,choose</a:t>
            </a:r>
            <a:r>
              <a:rPr lang="en-US" dirty="0"/>
              <a:t> 1.</a:t>
            </a:r>
          </a:p>
          <a:p>
            <a:r>
              <a:rPr lang="en-US" dirty="0"/>
              <a:t>For number of public </a:t>
            </a:r>
            <a:r>
              <a:rPr lang="en-US" dirty="0" err="1"/>
              <a:t>subnets,choose</a:t>
            </a:r>
            <a:r>
              <a:rPr lang="en-US" dirty="0"/>
              <a:t> 1.</a:t>
            </a:r>
          </a:p>
          <a:p>
            <a:r>
              <a:rPr lang="en-US" dirty="0"/>
              <a:t>For number of private </a:t>
            </a:r>
            <a:r>
              <a:rPr lang="en-US" dirty="0" err="1"/>
              <a:t>subnets,choose</a:t>
            </a:r>
            <a:r>
              <a:rPr lang="en-US" dirty="0"/>
              <a:t> 1.</a:t>
            </a:r>
          </a:p>
          <a:p>
            <a:r>
              <a:rPr lang="en-US" dirty="0"/>
              <a:t>Expand the Customize subnets CIDR blocks then change public subnet CIDR block in US East 1a to 10.0.0.0/24</a:t>
            </a:r>
          </a:p>
          <a:p>
            <a:r>
              <a:rPr lang="en-US" dirty="0"/>
              <a:t>and change public subnet CIDR block in US East 1a to 10.0.1.0/24.</a:t>
            </a:r>
          </a:p>
          <a:p>
            <a:r>
              <a:rPr lang="en-US" dirty="0"/>
              <a:t>Set NAT Gateway to In 1AZ.</a:t>
            </a:r>
          </a:p>
          <a:p>
            <a:r>
              <a:rPr lang="en-US" dirty="0"/>
              <a:t>Set VPC endpoints to none.</a:t>
            </a:r>
          </a:p>
          <a:p>
            <a:r>
              <a:rPr lang="en-US" dirty="0"/>
              <a:t>Keep both DNS host </a:t>
            </a:r>
            <a:r>
              <a:rPr lang="en-US" dirty="0" err="1"/>
              <a:t>namesand</a:t>
            </a:r>
            <a:r>
              <a:rPr lang="en-US" dirty="0"/>
              <a:t> DNS resolution enabled.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7580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0DED15B-20AC-D64C-D4A5-1E249CCE3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331788"/>
            <a:ext cx="8596312" cy="571023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N" sz="2800" b="1" u="sng" dirty="0"/>
              <a:t>Confirming the settings we configured</a:t>
            </a:r>
          </a:p>
          <a:p>
            <a:r>
              <a:rPr lang="en-IN" dirty="0" err="1"/>
              <a:t>VPC:lab</a:t>
            </a:r>
            <a:r>
              <a:rPr lang="en-IN" dirty="0"/>
              <a:t> </a:t>
            </a:r>
            <a:r>
              <a:rPr lang="en-IN" dirty="0" err="1"/>
              <a:t>vpc</a:t>
            </a:r>
            <a:r>
              <a:rPr lang="en-IN" dirty="0"/>
              <a:t>(say)</a:t>
            </a:r>
          </a:p>
          <a:p>
            <a:r>
              <a:rPr lang="en-IN" dirty="0"/>
              <a:t>Subnets:</a:t>
            </a:r>
          </a:p>
          <a:p>
            <a:r>
              <a:rPr lang="en-IN" dirty="0"/>
              <a:t>Public Subnet Name:lab-subnet-public1-us-east-1a</a:t>
            </a:r>
          </a:p>
          <a:p>
            <a:r>
              <a:rPr lang="en-IN" dirty="0"/>
              <a:t>Private Subnet Name:lab-subnet-private1-us-east-1a</a:t>
            </a:r>
          </a:p>
          <a:p>
            <a:r>
              <a:rPr lang="en-IN" dirty="0"/>
              <a:t>Route Tables:</a:t>
            </a:r>
          </a:p>
          <a:p>
            <a:r>
              <a:rPr lang="en-IN" dirty="0"/>
              <a:t>Lab-</a:t>
            </a:r>
            <a:r>
              <a:rPr lang="en-IN" dirty="0" err="1"/>
              <a:t>rtb</a:t>
            </a:r>
            <a:r>
              <a:rPr lang="en-IN" dirty="0"/>
              <a:t>-public</a:t>
            </a:r>
          </a:p>
          <a:p>
            <a:r>
              <a:rPr lang="en-IN" dirty="0"/>
              <a:t>Lab-rtb-private1-us-east-1a</a:t>
            </a:r>
          </a:p>
          <a:p>
            <a:r>
              <a:rPr lang="en-IN" dirty="0"/>
              <a:t>Network Connections:</a:t>
            </a:r>
          </a:p>
          <a:p>
            <a:r>
              <a:rPr lang="en-IN" dirty="0"/>
              <a:t>Lab-</a:t>
            </a:r>
            <a:r>
              <a:rPr lang="en-IN" dirty="0" err="1"/>
              <a:t>igw</a:t>
            </a:r>
            <a:endParaRPr lang="en-IN" dirty="0"/>
          </a:p>
          <a:p>
            <a:r>
              <a:rPr lang="en-IN" dirty="0"/>
              <a:t>Lab-nat-public-us-east-1a</a:t>
            </a:r>
          </a:p>
          <a:p>
            <a:r>
              <a:rPr lang="en-IN" dirty="0"/>
              <a:t>Choose Create VPC</a:t>
            </a:r>
          </a:p>
        </p:txBody>
      </p:sp>
    </p:spTree>
    <p:extLst>
      <p:ext uri="{BB962C8B-B14F-4D97-AF65-F5344CB8AC3E}">
        <p14:creationId xmlns:p14="http://schemas.microsoft.com/office/powerpoint/2010/main" val="2778847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F573C-6D05-A501-E91D-F4E58B5AD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66701"/>
            <a:ext cx="8596668" cy="57746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b="1" u="sng" dirty="0"/>
              <a:t>Creating additional subnets to a VPC</a:t>
            </a:r>
          </a:p>
          <a:p>
            <a:r>
              <a:rPr lang="en-US" dirty="0"/>
              <a:t>In the left navigation </a:t>
            </a:r>
            <a:r>
              <a:rPr lang="en-US" dirty="0" err="1"/>
              <a:t>panel,choose</a:t>
            </a:r>
            <a:r>
              <a:rPr lang="en-US" dirty="0"/>
              <a:t> subnets.</a:t>
            </a:r>
          </a:p>
          <a:p>
            <a:r>
              <a:rPr lang="en-US" dirty="0"/>
              <a:t>Choose Create subnet and then change the following:</a:t>
            </a:r>
          </a:p>
          <a:p>
            <a:r>
              <a:rPr lang="en-US" dirty="0"/>
              <a:t>VPC </a:t>
            </a:r>
            <a:r>
              <a:rPr lang="en-US" dirty="0" err="1"/>
              <a:t>ID:lab</a:t>
            </a:r>
            <a:r>
              <a:rPr lang="en-US" dirty="0"/>
              <a:t> </a:t>
            </a:r>
            <a:r>
              <a:rPr lang="en-US" dirty="0" err="1"/>
              <a:t>vpc</a:t>
            </a:r>
            <a:r>
              <a:rPr lang="en-US" dirty="0"/>
              <a:t>(because it is the name we given while creating VPC)</a:t>
            </a:r>
          </a:p>
          <a:p>
            <a:r>
              <a:rPr lang="en-US" dirty="0"/>
              <a:t>Subnet name:lab-subnet-public2</a:t>
            </a:r>
          </a:p>
          <a:p>
            <a:r>
              <a:rPr lang="en-US" dirty="0"/>
              <a:t>Availability </a:t>
            </a:r>
            <a:r>
              <a:rPr lang="en-US" dirty="0" err="1"/>
              <a:t>Zone:Choose</a:t>
            </a:r>
            <a:r>
              <a:rPr lang="en-US" dirty="0"/>
              <a:t> second in the menu(say)</a:t>
            </a:r>
          </a:p>
          <a:p>
            <a:r>
              <a:rPr lang="en-US" dirty="0"/>
              <a:t>IPv4 CIDR Block:10.0.2.0/24</a:t>
            </a:r>
          </a:p>
          <a:p>
            <a:r>
              <a:rPr lang="en-US" dirty="0"/>
              <a:t>Choose Create Subnet</a:t>
            </a:r>
          </a:p>
          <a:p>
            <a:r>
              <a:rPr lang="en-US" dirty="0"/>
              <a:t>In the same </a:t>
            </a:r>
            <a:r>
              <a:rPr lang="en-US" dirty="0" err="1"/>
              <a:t>way,we</a:t>
            </a:r>
            <a:r>
              <a:rPr lang="en-US" dirty="0"/>
              <a:t> can create second private subnet by changing</a:t>
            </a:r>
          </a:p>
          <a:p>
            <a:r>
              <a:rPr lang="en-US" dirty="0"/>
              <a:t>IPv4</a:t>
            </a:r>
          </a:p>
          <a:p>
            <a:r>
              <a:rPr lang="en-US" dirty="0"/>
              <a:t>CIDR Block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84802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CAB36-8B88-9DE1-8745-B05E8B20C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61257"/>
            <a:ext cx="8596668" cy="5780105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3600" b="1" u="sng" dirty="0"/>
              <a:t>Creating a VPC Security Group</a:t>
            </a:r>
          </a:p>
          <a:p>
            <a:endParaRPr lang="en-US" dirty="0"/>
          </a:p>
          <a:p>
            <a:r>
              <a:rPr lang="en-US" dirty="0"/>
              <a:t>In the left navigation </a:t>
            </a:r>
            <a:r>
              <a:rPr lang="en-US" dirty="0" err="1"/>
              <a:t>panel,choose</a:t>
            </a:r>
            <a:r>
              <a:rPr lang="en-US" dirty="0"/>
              <a:t> security groups.</a:t>
            </a:r>
          </a:p>
          <a:p>
            <a:r>
              <a:rPr lang="en-US" dirty="0"/>
              <a:t>After </a:t>
            </a:r>
            <a:r>
              <a:rPr lang="en-US" dirty="0" err="1"/>
              <a:t>that,Choose</a:t>
            </a:r>
            <a:r>
              <a:rPr lang="en-US" dirty="0"/>
              <a:t> Create Security Group.</a:t>
            </a:r>
          </a:p>
          <a:p>
            <a:r>
              <a:rPr lang="en-US" dirty="0"/>
              <a:t>Give the name to security group according to our convenience such as Web Security Group.</a:t>
            </a:r>
          </a:p>
          <a:p>
            <a:r>
              <a:rPr lang="en-US" dirty="0"/>
              <a:t>Add some description to it in order to specify its purpose of creation like “enabling http access”.</a:t>
            </a:r>
          </a:p>
          <a:p>
            <a:r>
              <a:rPr lang="en-US" dirty="0"/>
              <a:t>For </a:t>
            </a:r>
            <a:r>
              <a:rPr lang="en-US" dirty="0" err="1"/>
              <a:t>VPC,Choose</a:t>
            </a:r>
            <a:r>
              <a:rPr lang="en-US" dirty="0"/>
              <a:t> previous VPCs that you have created.</a:t>
            </a:r>
          </a:p>
          <a:p>
            <a:r>
              <a:rPr lang="en-US" dirty="0"/>
              <a:t>In the inbound rules </a:t>
            </a:r>
            <a:r>
              <a:rPr lang="en-US" dirty="0" err="1"/>
              <a:t>panel,Choose</a:t>
            </a:r>
            <a:r>
              <a:rPr lang="en-US" dirty="0"/>
              <a:t> Add Rule.</a:t>
            </a:r>
          </a:p>
          <a:p>
            <a:r>
              <a:rPr lang="en-US" dirty="0"/>
              <a:t>Give the type as </a:t>
            </a:r>
            <a:r>
              <a:rPr lang="en-US" dirty="0" err="1"/>
              <a:t>HTTP,in</a:t>
            </a:r>
            <a:r>
              <a:rPr lang="en-US" dirty="0"/>
              <a:t> order to accept http traffic.</a:t>
            </a:r>
          </a:p>
          <a:p>
            <a:r>
              <a:rPr lang="en-US" dirty="0"/>
              <a:t>Give the source as Anywhere from IPv4.</a:t>
            </a:r>
          </a:p>
          <a:p>
            <a:r>
              <a:rPr lang="en-US" dirty="0"/>
              <a:t>Add the description to your inbound rule in order to specify its purpose of creation like “Permit Web Requests”.</a:t>
            </a:r>
          </a:p>
          <a:p>
            <a:r>
              <a:rPr lang="en-US" dirty="0"/>
              <a:t>Finally we can create a security group by choosing “Create security Group”.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9957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FA91B-8FEC-DA1D-AE28-E416C6ECF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249" y="2726872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IN" sz="4800" dirty="0"/>
              <a:t>Launch a Web server Instance</a:t>
            </a:r>
          </a:p>
        </p:txBody>
      </p:sp>
    </p:spTree>
    <p:extLst>
      <p:ext uri="{BB962C8B-B14F-4D97-AF65-F5344CB8AC3E}">
        <p14:creationId xmlns:p14="http://schemas.microsoft.com/office/powerpoint/2010/main" val="1121197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061611-7094-26FA-4859-2B487AF50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277813"/>
            <a:ext cx="8596312" cy="5764212"/>
          </a:xfrm>
        </p:spPr>
        <p:txBody>
          <a:bodyPr>
            <a:normAutofit/>
          </a:bodyPr>
          <a:lstStyle/>
          <a:p>
            <a:r>
              <a:rPr lang="en-US" sz="2400" dirty="0"/>
              <a:t>In the search box to the right of Services, search for and choose</a:t>
            </a:r>
          </a:p>
          <a:p>
            <a:r>
              <a:rPr lang="en-US" sz="2400" dirty="0"/>
              <a:t>EC2 to open the EC2 console.</a:t>
            </a:r>
          </a:p>
          <a:p>
            <a:r>
              <a:rPr lang="en-US" sz="2400" dirty="0"/>
              <a:t>From the Launch instance menu choose Launch instance.</a:t>
            </a:r>
          </a:p>
          <a:p>
            <a:r>
              <a:rPr lang="en-US" sz="2400" dirty="0"/>
              <a:t>Name the instance</a:t>
            </a:r>
          </a:p>
          <a:p>
            <a:r>
              <a:rPr lang="en-US" sz="2400" dirty="0"/>
              <a:t>Give it the name Web Server 1</a:t>
            </a:r>
          </a:p>
          <a:p>
            <a:r>
              <a:rPr lang="en-US" sz="2400" dirty="0"/>
              <a:t>Choose an AMI from which to create the instance</a:t>
            </a:r>
          </a:p>
          <a:p>
            <a:r>
              <a:rPr lang="en-US" sz="2400" dirty="0"/>
              <a:t> In the list of available Quick Start AMIs, keep the default Amazon</a:t>
            </a:r>
          </a:p>
          <a:p>
            <a:r>
              <a:rPr lang="en-US" sz="2400" dirty="0"/>
              <a:t>Linux selected.</a:t>
            </a:r>
          </a:p>
          <a:p>
            <a:r>
              <a:rPr lang="en-US" sz="2400" dirty="0"/>
              <a:t>Also keep the default Amazon Linux 2023 AMI selected.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073958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64BF7-75D8-3749-04FD-AE8E7B529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26571"/>
            <a:ext cx="8596668" cy="5714791"/>
          </a:xfrm>
        </p:spPr>
        <p:txBody>
          <a:bodyPr>
            <a:normAutofit/>
          </a:bodyPr>
          <a:lstStyle/>
          <a:p>
            <a:r>
              <a:rPr lang="en-US" sz="2400" dirty="0"/>
              <a:t>Choose an Instance type</a:t>
            </a:r>
          </a:p>
          <a:p>
            <a:r>
              <a:rPr lang="en-US" sz="2400" dirty="0"/>
              <a:t>In the Instance type panel, keep the default t2.micro selected.</a:t>
            </a:r>
          </a:p>
          <a:p>
            <a:r>
              <a:rPr lang="en-US" sz="2400" dirty="0"/>
              <a:t>Select the key pair to associate with the instance:</a:t>
            </a:r>
          </a:p>
          <a:p>
            <a:r>
              <a:rPr lang="en-US" sz="2400" dirty="0"/>
              <a:t>From the Key pair name menu, select </a:t>
            </a:r>
            <a:r>
              <a:rPr lang="en-US" sz="2400" dirty="0" err="1"/>
              <a:t>vockey</a:t>
            </a:r>
            <a:r>
              <a:rPr lang="en-US" sz="2400" dirty="0"/>
              <a:t>.</a:t>
            </a:r>
          </a:p>
          <a:p>
            <a:r>
              <a:rPr lang="en-US" sz="2400" dirty="0"/>
              <a:t>Configure the Network settings:</a:t>
            </a:r>
          </a:p>
          <a:p>
            <a:r>
              <a:rPr lang="en-US" sz="2400" dirty="0"/>
              <a:t>Next to Network settings,</a:t>
            </a:r>
          </a:p>
          <a:p>
            <a:r>
              <a:rPr lang="en-US" sz="2400" dirty="0"/>
              <a:t>choose Edit, then configure:</a:t>
            </a:r>
          </a:p>
          <a:p>
            <a:r>
              <a:rPr lang="en-US" sz="2400" dirty="0"/>
              <a:t>Network: lab-</a:t>
            </a:r>
            <a:r>
              <a:rPr lang="en-US" sz="2400" dirty="0" err="1"/>
              <a:t>vpc</a:t>
            </a:r>
            <a:endParaRPr lang="en-US" sz="2400" dirty="0"/>
          </a:p>
          <a:p>
            <a:r>
              <a:rPr lang="en-US" sz="2400" dirty="0"/>
              <a:t>Subnet: lab-subnet-public2 (not Private!)</a:t>
            </a:r>
          </a:p>
          <a:p>
            <a:r>
              <a:rPr lang="en-US" sz="2400" dirty="0"/>
              <a:t>Auto-assign public IP: Enable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9149168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75B9A-AA6F-9CF2-319B-637D3E139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53787"/>
            <a:ext cx="8596668" cy="5687576"/>
          </a:xfrm>
        </p:spPr>
        <p:txBody>
          <a:bodyPr>
            <a:noAutofit/>
          </a:bodyPr>
          <a:lstStyle/>
          <a:p>
            <a:r>
              <a:rPr lang="en-US" sz="2400" dirty="0"/>
              <a:t>Next, you will configure the instance to use the Web Security Group that you created earlier.</a:t>
            </a:r>
          </a:p>
          <a:p>
            <a:r>
              <a:rPr lang="en-US" sz="2400" dirty="0"/>
              <a:t>Under Firewall (security groups), chooses Select existing security group.</a:t>
            </a:r>
          </a:p>
          <a:p>
            <a:r>
              <a:rPr lang="en-US" sz="2400" dirty="0"/>
              <a:t>For Common security groups, select Web Security Group.</a:t>
            </a:r>
          </a:p>
          <a:p>
            <a:r>
              <a:rPr lang="en-US" sz="2400" dirty="0"/>
              <a:t>This security group will permit HTTP access to the instance.</a:t>
            </a:r>
          </a:p>
          <a:p>
            <a:r>
              <a:rPr lang="en-US" sz="2400" dirty="0"/>
              <a:t>In the Configure storage section, keep the default settings.</a:t>
            </a:r>
          </a:p>
          <a:p>
            <a:r>
              <a:rPr lang="en-US" sz="2400" dirty="0"/>
              <a:t>Configure a script to run on the instance when it launches</a:t>
            </a:r>
          </a:p>
          <a:p>
            <a:r>
              <a:rPr lang="en-US" sz="2400" dirty="0"/>
              <a:t>Expand the Advanced details panel.</a:t>
            </a:r>
          </a:p>
          <a:p>
            <a:r>
              <a:rPr lang="en-US" sz="2400" dirty="0"/>
              <a:t>Scroll to the bottom of the page and then copy and paste the code shown below into the User data box.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550028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50219E-7516-3468-F6A1-A0E4E1589D75}"/>
              </a:ext>
            </a:extLst>
          </p:cNvPr>
          <p:cNvSpPr txBox="1"/>
          <p:nvPr/>
        </p:nvSpPr>
        <p:spPr>
          <a:xfrm>
            <a:off x="968828" y="5712824"/>
            <a:ext cx="707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need to check whether the status checks are done or not.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AA6C4EA-EDF7-5321-4A49-274CB37F2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03734"/>
            <a:ext cx="8596312" cy="5129623"/>
          </a:xfrm>
        </p:spPr>
      </p:pic>
    </p:spTree>
    <p:extLst>
      <p:ext uri="{BB962C8B-B14F-4D97-AF65-F5344CB8AC3E}">
        <p14:creationId xmlns:p14="http://schemas.microsoft.com/office/powerpoint/2010/main" val="1052667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5A0816C-73CF-6B14-4B07-E5234B5F0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85738"/>
            <a:ext cx="8596312" cy="5856287"/>
          </a:xfrm>
        </p:spPr>
        <p:txBody>
          <a:bodyPr>
            <a:normAutofit/>
          </a:bodyPr>
          <a:lstStyle/>
          <a:p>
            <a:r>
              <a:rPr lang="en-US" sz="2400" dirty="0"/>
              <a:t>#!/bin/bash</a:t>
            </a:r>
          </a:p>
          <a:p>
            <a:r>
              <a:rPr lang="en-US" sz="2400" dirty="0"/>
              <a:t># Install Apache Web Server and </a:t>
            </a:r>
            <a:r>
              <a:rPr lang="en-US" sz="2400" dirty="0" err="1"/>
              <a:t>PHPsudo</a:t>
            </a:r>
            <a:r>
              <a:rPr lang="en-US" sz="2400" dirty="0"/>
              <a:t> </a:t>
            </a:r>
            <a:r>
              <a:rPr lang="en-US" sz="2400" dirty="0" err="1"/>
              <a:t>dnf</a:t>
            </a:r>
            <a:r>
              <a:rPr lang="en-US" sz="2400" dirty="0"/>
              <a:t> install -y httpd we get </a:t>
            </a:r>
            <a:r>
              <a:rPr lang="en-US" sz="2400" dirty="0" err="1"/>
              <a:t>php</a:t>
            </a:r>
            <a:r>
              <a:rPr lang="en-US" sz="2400" dirty="0"/>
              <a:t> mariadb105-server</a:t>
            </a:r>
          </a:p>
          <a:p>
            <a:r>
              <a:rPr lang="en-US" sz="2400" dirty="0"/>
              <a:t># Download Lab files we get </a:t>
            </a:r>
            <a:r>
              <a:rPr lang="en-US" sz="2400" dirty="0">
                <a:hlinkClick r:id="rId2"/>
              </a:rPr>
              <a:t>https://aws-tc-largeobjects.s3.us-west-2.amazonaws.com/CU R-TF-100-ACCLFO-2-9026/2-lab2-vpc/s3/lab-</a:t>
            </a:r>
            <a:r>
              <a:rPr lang="en-US" sz="2400" dirty="0" err="1">
                <a:hlinkClick r:id="rId2"/>
              </a:rPr>
              <a:t>app.zipunzip</a:t>
            </a:r>
            <a:r>
              <a:rPr lang="en-US" sz="2400" dirty="0"/>
              <a:t> lab-app.zip -d /var/www/html/</a:t>
            </a:r>
          </a:p>
          <a:p>
            <a:r>
              <a:rPr lang="en-US" sz="2400" dirty="0"/>
              <a:t># Turn on web server</a:t>
            </a:r>
          </a:p>
          <a:p>
            <a:r>
              <a:rPr lang="en-US" sz="2400" dirty="0" err="1"/>
              <a:t>chkconfig</a:t>
            </a:r>
            <a:r>
              <a:rPr lang="en-US" sz="2400" dirty="0"/>
              <a:t> httpd on</a:t>
            </a:r>
          </a:p>
          <a:p>
            <a:r>
              <a:rPr lang="en-US" sz="2400" dirty="0"/>
              <a:t>service httpd start</a:t>
            </a:r>
          </a:p>
          <a:p>
            <a:r>
              <a:rPr lang="en-US" sz="2400" dirty="0"/>
              <a:t>At the bottom of the Summary panel on the right side of the screen choose Launch instance Choose View all instances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163432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0B74B9D-E9A1-C0B1-D5DE-4F11A56A3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300038"/>
            <a:ext cx="8596312" cy="5741987"/>
          </a:xfrm>
        </p:spPr>
        <p:txBody>
          <a:bodyPr>
            <a:normAutofit/>
          </a:bodyPr>
          <a:lstStyle/>
          <a:p>
            <a:r>
              <a:rPr lang="en-US" sz="2800" dirty="0"/>
              <a:t>Wait until Web Server 1 shows 2/2 checks passed in the Status check column.</a:t>
            </a:r>
          </a:p>
          <a:p>
            <a:r>
              <a:rPr lang="en-US" sz="2800" dirty="0"/>
              <a:t>Select Web Server 1.</a:t>
            </a:r>
          </a:p>
          <a:p>
            <a:r>
              <a:rPr lang="en-US" sz="2800" dirty="0"/>
              <a:t>Copy the Public IPv4 DNS value shown in the Details tab at the bottom of the page.</a:t>
            </a:r>
          </a:p>
          <a:p>
            <a:r>
              <a:rPr lang="en-US" sz="2800" dirty="0"/>
              <a:t>Open a new web browser tab, paste the Public DNS value and press Enter.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750001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3954D0-795F-B602-A485-EC6F9D8891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08497"/>
            <a:ext cx="8596312" cy="482550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F46D69-C21E-516E-1263-BCEAAE3F6391}"/>
              </a:ext>
            </a:extLst>
          </p:cNvPr>
          <p:cNvSpPr txBox="1"/>
          <p:nvPr/>
        </p:nvSpPr>
        <p:spPr>
          <a:xfrm>
            <a:off x="800100" y="5622471"/>
            <a:ext cx="8518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need to create a image.</a:t>
            </a:r>
          </a:p>
        </p:txBody>
      </p:sp>
    </p:spTree>
    <p:extLst>
      <p:ext uri="{BB962C8B-B14F-4D97-AF65-F5344CB8AC3E}">
        <p14:creationId xmlns:p14="http://schemas.microsoft.com/office/powerpoint/2010/main" val="238443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3387C2-464C-616B-FEC7-EAC427ADB4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41834"/>
            <a:ext cx="8596312" cy="50534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F92448-7C10-94DD-4B9D-DF610EC361C7}"/>
              </a:ext>
            </a:extLst>
          </p:cNvPr>
          <p:cNvSpPr txBox="1"/>
          <p:nvPr/>
        </p:nvSpPr>
        <p:spPr>
          <a:xfrm>
            <a:off x="789214" y="5720443"/>
            <a:ext cx="843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need to create a target group.</a:t>
            </a:r>
          </a:p>
        </p:txBody>
      </p:sp>
    </p:spTree>
    <p:extLst>
      <p:ext uri="{BB962C8B-B14F-4D97-AF65-F5344CB8AC3E}">
        <p14:creationId xmlns:p14="http://schemas.microsoft.com/office/powerpoint/2010/main" val="4200577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564984-1905-19AA-CF1A-E86F1D0ECF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33102"/>
            <a:ext cx="8596312" cy="49696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82056B-D281-94A1-2842-0882093B71B6}"/>
              </a:ext>
            </a:extLst>
          </p:cNvPr>
          <p:cNvSpPr txBox="1"/>
          <p:nvPr/>
        </p:nvSpPr>
        <p:spPr>
          <a:xfrm>
            <a:off x="789214" y="5660571"/>
            <a:ext cx="8501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just need to create a load balancer.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will need two subnets.</a:t>
            </a:r>
          </a:p>
        </p:txBody>
      </p:sp>
    </p:spTree>
    <p:extLst>
      <p:ext uri="{BB962C8B-B14F-4D97-AF65-F5344CB8AC3E}">
        <p14:creationId xmlns:p14="http://schemas.microsoft.com/office/powerpoint/2010/main" val="3481471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FC32BC-ECF1-48EA-2088-FA8FDCC0EC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08497"/>
            <a:ext cx="8596312" cy="491259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FC769D-95BE-51EF-666B-575B674FC816}"/>
              </a:ext>
            </a:extLst>
          </p:cNvPr>
          <p:cNvSpPr txBox="1"/>
          <p:nvPr/>
        </p:nvSpPr>
        <p:spPr>
          <a:xfrm>
            <a:off x="947057" y="5497286"/>
            <a:ext cx="85393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need to create launch configuration and having t3.micro.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Select enable ec2instance detailed monitoring within </a:t>
            </a:r>
            <a:r>
              <a:rPr lang="en-IN" dirty="0" err="1"/>
              <a:t>cloudwatch</a:t>
            </a:r>
            <a:r>
              <a:rPr lang="en-IN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Under security group we need select Web Security Group.</a:t>
            </a:r>
          </a:p>
        </p:txBody>
      </p:sp>
    </p:spTree>
    <p:extLst>
      <p:ext uri="{BB962C8B-B14F-4D97-AF65-F5344CB8AC3E}">
        <p14:creationId xmlns:p14="http://schemas.microsoft.com/office/powerpoint/2010/main" val="1126429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998B5B-B6A4-E02C-0BE3-CE6BD08C35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14052"/>
            <a:ext cx="8596312" cy="478729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3A8007-00D5-139E-7E41-ADD9E420E481}"/>
              </a:ext>
            </a:extLst>
          </p:cNvPr>
          <p:cNvSpPr txBox="1"/>
          <p:nvPr/>
        </p:nvSpPr>
        <p:spPr>
          <a:xfrm>
            <a:off x="677863" y="5420618"/>
            <a:ext cx="8596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Create auto scaling group, with private subnet 1and2.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need to attach lab group load balancer.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need to enable group metrics collection within cloud watch.</a:t>
            </a:r>
          </a:p>
        </p:txBody>
      </p:sp>
    </p:spTree>
    <p:extLst>
      <p:ext uri="{BB962C8B-B14F-4D97-AF65-F5344CB8AC3E}">
        <p14:creationId xmlns:p14="http://schemas.microsoft.com/office/powerpoint/2010/main" val="1889127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194E97-2AFA-9370-7FFC-B7672FA2FE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06115"/>
            <a:ext cx="8596312" cy="47244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FE5B78-9950-430D-9821-7BFA4C2BE564}"/>
              </a:ext>
            </a:extLst>
          </p:cNvPr>
          <p:cNvSpPr txBox="1"/>
          <p:nvPr/>
        </p:nvSpPr>
        <p:spPr>
          <a:xfrm>
            <a:off x="772886" y="5323114"/>
            <a:ext cx="8501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need to configure group size and scaling policies.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After adding some tags we finally created an auto scaling group.</a:t>
            </a:r>
          </a:p>
        </p:txBody>
      </p:sp>
    </p:spTree>
    <p:extLst>
      <p:ext uri="{BB962C8B-B14F-4D97-AF65-F5344CB8AC3E}">
        <p14:creationId xmlns:p14="http://schemas.microsoft.com/office/powerpoint/2010/main" val="1583021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E8E3B-DD74-4564-F357-E4A2C996E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Verifying whether auto scaling is working or 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D149B-BF39-B460-F2B4-BFCDCC781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Go to instances and you must </a:t>
            </a:r>
            <a:r>
              <a:rPr lang="en-IN" dirty="0" err="1"/>
              <a:t>seetwo</a:t>
            </a:r>
            <a:r>
              <a:rPr lang="en-IN" dirty="0"/>
              <a:t> lab instances running.</a:t>
            </a:r>
          </a:p>
          <a:p>
            <a:r>
              <a:rPr lang="en-IN" dirty="0"/>
              <a:t>Their health checks must be pass.</a:t>
            </a:r>
          </a:p>
          <a:p>
            <a:r>
              <a:rPr lang="en-IN" dirty="0"/>
              <a:t>Now click target groups&gt;</a:t>
            </a:r>
            <a:r>
              <a:rPr lang="en-IN" dirty="0" err="1"/>
              <a:t>labgroup</a:t>
            </a:r>
            <a:r>
              <a:rPr lang="en-IN" dirty="0"/>
              <a:t>&gt;targets.</a:t>
            </a:r>
          </a:p>
          <a:p>
            <a:r>
              <a:rPr lang="en-IN" dirty="0"/>
              <a:t>Two lab instances targets must be listed there.</a:t>
            </a:r>
          </a:p>
          <a:p>
            <a:r>
              <a:rPr lang="en-IN" dirty="0"/>
              <a:t>Wait until both of the health checks status is healthy.</a:t>
            </a:r>
          </a:p>
          <a:p>
            <a:r>
              <a:rPr lang="en-IN" dirty="0"/>
              <a:t>Now go to load balancer and copy the DNS of the load balancer and open it in a new tab.</a:t>
            </a:r>
          </a:p>
          <a:p>
            <a:r>
              <a:rPr lang="en-IN" dirty="0"/>
              <a:t>If you get 100% your scaling group is done.</a:t>
            </a:r>
          </a:p>
        </p:txBody>
      </p:sp>
    </p:spTree>
    <p:extLst>
      <p:ext uri="{BB962C8B-B14F-4D97-AF65-F5344CB8AC3E}">
        <p14:creationId xmlns:p14="http://schemas.microsoft.com/office/powerpoint/2010/main" val="29375375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226</TotalTime>
  <Words>1057</Words>
  <Application>Microsoft Office PowerPoint</Application>
  <PresentationFormat>Widescreen</PresentationFormat>
  <Paragraphs>114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Tw Cen MT</vt:lpstr>
      <vt:lpstr>Tw Cen MT Condensed</vt:lpstr>
      <vt:lpstr>Wingdings 3</vt:lpstr>
      <vt:lpstr>Integral</vt:lpstr>
      <vt:lpstr>Scale and Load balance your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Verifying whether auto scaling is working or not</vt:lpstr>
      <vt:lpstr>Creating a VPC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Launch a Web server Instance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Scale and Load balance your Architecture</dc:title>
  <dc:creator>david raju</dc:creator>
  <cp:lastModifiedBy>tsai34489@hotmail.com</cp:lastModifiedBy>
  <cp:revision>4</cp:revision>
  <dcterms:created xsi:type="dcterms:W3CDTF">2023-04-03T14:19:11Z</dcterms:created>
  <dcterms:modified xsi:type="dcterms:W3CDTF">2023-04-04T03:42:37Z</dcterms:modified>
</cp:coreProperties>
</file>

<file path=docProps/thumbnail.jpeg>
</file>